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257" r:id="rId3"/>
    <p:sldId id="302" r:id="rId4"/>
    <p:sldId id="303" r:id="rId5"/>
    <p:sldId id="304" r:id="rId6"/>
    <p:sldId id="305" r:id="rId7"/>
    <p:sldId id="265" r:id="rId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  <a:srgbClr val="FF85C7"/>
    <a:srgbClr val="823170"/>
    <a:srgbClr val="FFD5FF"/>
    <a:srgbClr val="FF75FF"/>
    <a:srgbClr val="853B75"/>
    <a:srgbClr val="F000A0"/>
    <a:srgbClr val="D6B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3" autoAdjust="0"/>
    <p:restoredTop sz="94660"/>
  </p:normalViewPr>
  <p:slideViewPr>
    <p:cSldViewPr snapToGrid="0">
      <p:cViewPr>
        <p:scale>
          <a:sx n="100" d="100"/>
          <a:sy n="100" d="100"/>
        </p:scale>
        <p:origin x="-308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14/01/2025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3.JPG"/><Relationship Id="rId4" Type="http://schemas.openxmlformats.org/officeDocument/2006/relationships/image" Target="../media/image6.jpeg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G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Home/Index Template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A77D8-26A9-45F2-86BA-3F9BDAF60EBC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133427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792"/>
            <a:ext cx="12192000" cy="68580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942743F7-DB54-4976-85F3-E972C10C74E7}"/>
              </a:ext>
            </a:extLst>
          </p:cNvPr>
          <p:cNvGrpSpPr/>
          <p:nvPr/>
        </p:nvGrpSpPr>
        <p:grpSpPr>
          <a:xfrm>
            <a:off x="1027595" y="4932367"/>
            <a:ext cx="5295330" cy="971040"/>
            <a:chOff x="7237732" y="6826995"/>
            <a:chExt cx="10762176" cy="971040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E171C8D-4E2F-471F-B3CE-76341527B182}"/>
                </a:ext>
              </a:extLst>
            </p:cNvPr>
            <p:cNvSpPr txBox="1"/>
            <p:nvPr/>
          </p:nvSpPr>
          <p:spPr>
            <a:xfrm>
              <a:off x="8328447" y="7274815"/>
              <a:ext cx="9671461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bg2">
                      <a:lumMod val="25000"/>
                    </a:schemeClr>
                  </a:solidFill>
                </a:rPr>
                <a:t>Discover the healing power of touch. Our expert massage therapies not only melt away stress but also improve circulation, relieve muscle tension, and promote overall well-being. Invest in your health —because you deserve it.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891E24E-0CED-467C-B021-6CF7252FE6E0}"/>
                </a:ext>
              </a:extLst>
            </p:cNvPr>
            <p:cNvSpPr txBox="1"/>
            <p:nvPr/>
          </p:nvSpPr>
          <p:spPr>
            <a:xfrm>
              <a:off x="7237732" y="6826995"/>
              <a:ext cx="651004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b="1" dirty="0">
                  <a:solidFill>
                    <a:schemeClr val="bg2">
                      <a:lumMod val="25000"/>
                    </a:schemeClr>
                  </a:solidFill>
                </a:rPr>
                <a:t>Relax. Rejuvenate. Renew.</a:t>
              </a:r>
              <a:endParaRPr lang="en-DE" dirty="0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668E43-74DB-4A2B-844F-32E270AE1A0B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495D52-A3E3-42E3-B16D-387E98DCEC8B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0A64FB2-D57E-4A8F-B90F-7BB617CDD2EC}"/>
              </a:ext>
            </a:extLst>
          </p:cNvPr>
          <p:cNvSpPr/>
          <p:nvPr/>
        </p:nvSpPr>
        <p:spPr>
          <a:xfrm>
            <a:off x="12066532" y="147421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0B65B02-A7E5-4AEF-8EDA-15B9FFF7A2B1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E48A767-CF14-4B85-B260-B69594969576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8016E0-BF83-4D3B-9B71-02062873A50F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4452E7-6CCB-42C3-8447-C1B1EC74278C}"/>
              </a:ext>
            </a:extLst>
          </p:cNvPr>
          <p:cNvGrpSpPr/>
          <p:nvPr/>
        </p:nvGrpSpPr>
        <p:grpSpPr>
          <a:xfrm>
            <a:off x="6877447" y="1371120"/>
            <a:ext cx="4023496" cy="320049"/>
            <a:chOff x="777461" y="4013028"/>
            <a:chExt cx="4023496" cy="320049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4D801AB-7661-4185-8E4A-4B9781F39CEC}"/>
                </a:ext>
              </a:extLst>
            </p:cNvPr>
            <p:cNvGrpSpPr/>
            <p:nvPr/>
          </p:nvGrpSpPr>
          <p:grpSpPr>
            <a:xfrm>
              <a:off x="777461" y="4013028"/>
              <a:ext cx="4023496" cy="320049"/>
              <a:chOff x="1158542" y="1810368"/>
              <a:chExt cx="4023496" cy="320049"/>
            </a:xfrm>
          </p:grpSpPr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E05DB06E-8613-4D20-8A4A-4ECB1641BC60}"/>
                  </a:ext>
                </a:extLst>
              </p:cNvPr>
              <p:cNvSpPr/>
              <p:nvPr/>
            </p:nvSpPr>
            <p:spPr>
              <a:xfrm>
                <a:off x="1158542" y="1810368"/>
                <a:ext cx="4023496" cy="320049"/>
              </a:xfrm>
              <a:prstGeom prst="roundRect">
                <a:avLst/>
              </a:prstGeom>
              <a:solidFill>
                <a:srgbClr val="D6BE8E"/>
              </a:solidFill>
              <a:ln>
                <a:noFill/>
                <a:headEnd type="none" w="med" len="med"/>
                <a:tailEnd type="none" w="med" len="med"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Germany</a:t>
                </a:r>
                <a:endParaRPr lang="en-DE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0" name="Isosceles Triangle 29">
                <a:extLst>
                  <a:ext uri="{FF2B5EF4-FFF2-40B4-BE49-F238E27FC236}">
                    <a16:creationId xmlns:a16="http://schemas.microsoft.com/office/drawing/2014/main" id="{711BFA94-5203-42C4-AF78-A198E8D3969E}"/>
                  </a:ext>
                </a:extLst>
              </p:cNvPr>
              <p:cNvSpPr/>
              <p:nvPr/>
            </p:nvSpPr>
            <p:spPr>
              <a:xfrm flipV="1">
                <a:off x="4881039" y="1926972"/>
                <a:ext cx="123825" cy="100013"/>
              </a:xfrm>
              <a:prstGeom prst="triangle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dirty="0"/>
              </a:p>
            </p:txBody>
          </p:sp>
        </p:grp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561DAD3E-DD35-4109-BE03-A6A050B01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4216" y="4059705"/>
              <a:ext cx="239865" cy="239865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83D7EAB-32DD-4603-80EE-1E33B91161BE}"/>
              </a:ext>
            </a:extLst>
          </p:cNvPr>
          <p:cNvGrpSpPr/>
          <p:nvPr/>
        </p:nvGrpSpPr>
        <p:grpSpPr>
          <a:xfrm>
            <a:off x="6877447" y="1799145"/>
            <a:ext cx="4023496" cy="320049"/>
            <a:chOff x="777461" y="4453052"/>
            <a:chExt cx="4023496" cy="320049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A70B5DA9-9083-4084-9BC9-58B3F78468E5}"/>
                </a:ext>
              </a:extLst>
            </p:cNvPr>
            <p:cNvSpPr/>
            <p:nvPr/>
          </p:nvSpPr>
          <p:spPr>
            <a:xfrm>
              <a:off x="777461" y="4453052"/>
              <a:ext cx="4023496" cy="320049"/>
            </a:xfrm>
            <a:prstGeom prst="roundRect">
              <a:avLst/>
            </a:prstGeom>
            <a:solidFill>
              <a:srgbClr val="D6BE8E"/>
            </a:soli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Berlin</a:t>
              </a:r>
              <a:endParaRPr lang="en-DE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640BFDD0-F114-42A1-B18F-709C9D6EE45D}"/>
                </a:ext>
              </a:extLst>
            </p:cNvPr>
            <p:cNvSpPr/>
            <p:nvPr/>
          </p:nvSpPr>
          <p:spPr>
            <a:xfrm flipV="1">
              <a:off x="4520007" y="4563069"/>
              <a:ext cx="123825" cy="10001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7A87A1C-7662-4F63-8BC1-6333A4744CD4}"/>
              </a:ext>
            </a:extLst>
          </p:cNvPr>
          <p:cNvGrpSpPr/>
          <p:nvPr/>
        </p:nvGrpSpPr>
        <p:grpSpPr>
          <a:xfrm>
            <a:off x="6877447" y="2308085"/>
            <a:ext cx="4023495" cy="3015955"/>
            <a:chOff x="3358853" y="1288579"/>
            <a:chExt cx="4023495" cy="3430911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2C8C914-5295-4B47-9B1A-46095B13B82C}"/>
                </a:ext>
              </a:extLst>
            </p:cNvPr>
            <p:cNvSpPr/>
            <p:nvPr/>
          </p:nvSpPr>
          <p:spPr>
            <a:xfrm>
              <a:off x="7272483" y="1604794"/>
              <a:ext cx="90848" cy="3107706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3175">
              <a:solidFill>
                <a:schemeClr val="bg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E46C6DB-7292-47CB-9D4F-2A08D1F20C94}"/>
                </a:ext>
              </a:extLst>
            </p:cNvPr>
            <p:cNvSpPr/>
            <p:nvPr/>
          </p:nvSpPr>
          <p:spPr>
            <a:xfrm>
              <a:off x="7262756" y="4626621"/>
              <a:ext cx="96022" cy="9286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ln>
                  <a:solidFill>
                    <a:schemeClr val="bg2">
                      <a:lumMod val="50000"/>
                    </a:schemeClr>
                  </a:solidFill>
                </a:ln>
              </a:endParaRPr>
            </a:p>
          </p:txBody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F7E147FF-D5B6-488E-B243-7C7E0EE6D597}"/>
                </a:ext>
              </a:extLst>
            </p:cNvPr>
            <p:cNvSpPr/>
            <p:nvPr/>
          </p:nvSpPr>
          <p:spPr>
            <a:xfrm flipV="1">
              <a:off x="7277745" y="4654103"/>
              <a:ext cx="58208" cy="45719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B619BE7-8345-4CCD-8557-F3E8429C8E15}"/>
                </a:ext>
              </a:extLst>
            </p:cNvPr>
            <p:cNvSpPr/>
            <p:nvPr/>
          </p:nvSpPr>
          <p:spPr>
            <a:xfrm>
              <a:off x="7273516" y="1617916"/>
              <a:ext cx="96022" cy="9286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>
                <a:ln>
                  <a:solidFill>
                    <a:schemeClr val="bg2">
                      <a:lumMod val="50000"/>
                    </a:schemeClr>
                  </a:solidFill>
                </a:ln>
              </a:endParaRPr>
            </a:p>
          </p:txBody>
        </p:sp>
        <p:sp>
          <p:nvSpPr>
            <p:cNvPr id="39" name="Isosceles Triangle 38">
              <a:extLst>
                <a:ext uri="{FF2B5EF4-FFF2-40B4-BE49-F238E27FC236}">
                  <a16:creationId xmlns:a16="http://schemas.microsoft.com/office/drawing/2014/main" id="{F7FFDE0A-814B-4C1F-A7F4-3CCBDB3AB1ED}"/>
                </a:ext>
              </a:extLst>
            </p:cNvPr>
            <p:cNvSpPr/>
            <p:nvPr/>
          </p:nvSpPr>
          <p:spPr>
            <a:xfrm>
              <a:off x="7292423" y="1641490"/>
              <a:ext cx="58208" cy="45719"/>
            </a:xfrm>
            <a:prstGeom prst="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529215A-1F41-4664-90E8-29AEFCF44237}"/>
                </a:ext>
              </a:extLst>
            </p:cNvPr>
            <p:cNvSpPr/>
            <p:nvPr/>
          </p:nvSpPr>
          <p:spPr>
            <a:xfrm>
              <a:off x="7273515" y="1718182"/>
              <a:ext cx="96023" cy="1205179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A0D61352-8611-45E8-804E-AF7D6C203D0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65312" y="1610206"/>
              <a:ext cx="3902695" cy="3107706"/>
            </a:xfrm>
            <a:prstGeom prst="rect">
              <a:avLst/>
            </a:prstGeom>
            <a:ln>
              <a:noFill/>
            </a:ln>
            <a:effectLst>
              <a:outerShdw blurRad="190500" algn="tl" rotWithShape="0">
                <a:srgbClr val="000000">
                  <a:alpha val="70000"/>
                </a:srgbClr>
              </a:outerShdw>
            </a:effectLst>
          </p:spPr>
        </p:pic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396328AE-5945-4F5D-8ABA-DA202919CB5B}"/>
                </a:ext>
              </a:extLst>
            </p:cNvPr>
            <p:cNvSpPr/>
            <p:nvPr/>
          </p:nvSpPr>
          <p:spPr>
            <a:xfrm>
              <a:off x="3358853" y="1288579"/>
              <a:ext cx="4023495" cy="320049"/>
            </a:xfrm>
            <a:prstGeom prst="roundRect">
              <a:avLst/>
            </a:prstGeom>
            <a:solidFill>
              <a:srgbClr val="D6BE8E"/>
            </a:soli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Thai Massage</a:t>
              </a:r>
              <a:endParaRPr lang="en-DE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78009BC2-8613-4890-8AEC-3D590A36B9B5}"/>
                </a:ext>
              </a:extLst>
            </p:cNvPr>
            <p:cNvSpPr/>
            <p:nvPr/>
          </p:nvSpPr>
          <p:spPr>
            <a:xfrm flipV="1">
              <a:off x="7101398" y="1411421"/>
              <a:ext cx="123825" cy="10001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A92B8120-9F47-4295-9AFC-1295C854344E}"/>
              </a:ext>
            </a:extLst>
          </p:cNvPr>
          <p:cNvSpPr/>
          <p:nvPr/>
        </p:nvSpPr>
        <p:spPr>
          <a:xfrm>
            <a:off x="7738230" y="5477610"/>
            <a:ext cx="2301927" cy="369332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16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</a:rPr>
              <a:t>Find closest therapist</a:t>
            </a:r>
            <a:endParaRPr lang="en-DE" sz="1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776532"/>
            <a:ext cx="12185382" cy="184088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C7A738-D014-4ECA-A6BE-2D2E0A11060E}"/>
              </a:ext>
            </a:extLst>
          </p:cNvPr>
          <p:cNvSpPr txBox="1"/>
          <p:nvPr/>
        </p:nvSpPr>
        <p:spPr>
          <a:xfrm>
            <a:off x="1279862" y="2450286"/>
            <a:ext cx="1520488" cy="27699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Germany Mobile Spa</a:t>
            </a:r>
            <a:endParaRPr lang="en-DE" sz="1200" b="1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7D0AD0F-DEC9-4F9F-9E83-4FD72FC868B1}"/>
              </a:ext>
            </a:extLst>
          </p:cNvPr>
          <p:cNvGrpSpPr/>
          <p:nvPr/>
        </p:nvGrpSpPr>
        <p:grpSpPr>
          <a:xfrm>
            <a:off x="1124594" y="-6347324"/>
            <a:ext cx="4023497" cy="320050"/>
            <a:chOff x="1158542" y="1394450"/>
            <a:chExt cx="4023497" cy="320050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BFA1DC44-A4B1-4F49-B6A9-07266C0CE503}"/>
                </a:ext>
              </a:extLst>
            </p:cNvPr>
            <p:cNvSpPr/>
            <p:nvPr/>
          </p:nvSpPr>
          <p:spPr>
            <a:xfrm>
              <a:off x="1158542" y="1394451"/>
              <a:ext cx="4023496" cy="320049"/>
            </a:xfrm>
            <a:prstGeom prst="roundRect">
              <a:avLst/>
            </a:prstGeom>
            <a:gradFill flip="none" rotWithShape="1">
              <a:gsLst>
                <a:gs pos="0">
                  <a:srgbClr val="D6BE8E">
                    <a:tint val="66000"/>
                    <a:satMod val="160000"/>
                  </a:srgbClr>
                </a:gs>
                <a:gs pos="50000">
                  <a:srgbClr val="D6BE8E">
                    <a:tint val="44500"/>
                    <a:satMod val="160000"/>
                  </a:srgbClr>
                </a:gs>
                <a:gs pos="100000">
                  <a:srgbClr val="D6BE8E">
                    <a:tint val="23500"/>
                    <a:satMod val="16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chilly" dir="t">
                <a:rot lat="0" lon="0" rev="18480000"/>
              </a:lightRig>
            </a:scene3d>
            <a:sp3d prstMaterial="clear">
              <a:bevelT h="635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</a:rPr>
                <a:t>Enter your address</a:t>
              </a:r>
              <a:endParaRPr lang="en-DE" sz="1600" b="1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7BC59D7F-708C-4185-AB95-D667A31B3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duotone>
                <a:prstClr val="black"/>
                <a:srgbClr val="D9C3A5">
                  <a:tint val="50000"/>
                  <a:satMod val="18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67787" y="1394450"/>
              <a:ext cx="314252" cy="32005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DDD6716E-411D-4130-B491-207595D770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alphaModFix amt="7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95297" y="1436603"/>
              <a:ext cx="232839" cy="235743"/>
            </a:xfrm>
            <a:prstGeom prst="rect">
              <a:avLst/>
            </a:prstGeom>
          </p:spPr>
        </p:pic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41EDD1F-567C-4730-A026-229539E33077}"/>
              </a:ext>
            </a:extLst>
          </p:cNvPr>
          <p:cNvGrpSpPr/>
          <p:nvPr/>
        </p:nvGrpSpPr>
        <p:grpSpPr>
          <a:xfrm>
            <a:off x="1124594" y="-5939026"/>
            <a:ext cx="4023496" cy="320049"/>
            <a:chOff x="1158542" y="1810368"/>
            <a:chExt cx="4023496" cy="320049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D81D64ED-83FF-436B-819B-CA762E272038}"/>
                </a:ext>
              </a:extLst>
            </p:cNvPr>
            <p:cNvSpPr/>
            <p:nvPr/>
          </p:nvSpPr>
          <p:spPr>
            <a:xfrm>
              <a:off x="1158542" y="1810368"/>
              <a:ext cx="4023496" cy="320049"/>
            </a:xfrm>
            <a:prstGeom prst="roundRect">
              <a:avLst/>
            </a:prstGeom>
            <a:solidFill>
              <a:srgbClr val="D6BE8E"/>
            </a:solidFill>
            <a:ln>
              <a:noFill/>
              <a:headEnd type="none" w="med" len="med"/>
              <a:tailEnd type="none" w="med" len="med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Germany</a:t>
              </a:r>
              <a:endParaRPr lang="en-DE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6876F6CB-1136-4F58-BD8E-63F31CBAD1A0}"/>
                </a:ext>
              </a:extLst>
            </p:cNvPr>
            <p:cNvSpPr/>
            <p:nvPr/>
          </p:nvSpPr>
          <p:spPr>
            <a:xfrm flipV="1">
              <a:off x="4881039" y="1926972"/>
              <a:ext cx="123825" cy="100013"/>
            </a:xfrm>
            <a:prstGeom prst="triangl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86AD2A00-9F29-4B73-89B1-025584889C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49" y="-5892349"/>
            <a:ext cx="239865" cy="2398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4A1AFC30-2AC0-4750-9F82-E297C1328FF7}"/>
              </a:ext>
            </a:extLst>
          </p:cNvPr>
          <p:cNvSpPr/>
          <p:nvPr/>
        </p:nvSpPr>
        <p:spPr>
          <a:xfrm>
            <a:off x="1124594" y="-5499002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Berlin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F4C0665-D2E9-4A50-82E6-A461BE4A344C}"/>
              </a:ext>
            </a:extLst>
          </p:cNvPr>
          <p:cNvSpPr/>
          <p:nvPr/>
        </p:nvSpPr>
        <p:spPr>
          <a:xfrm flipV="1">
            <a:off x="4867140" y="-5388985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24E3563-4C07-4ED5-976F-615C5136C375}"/>
              </a:ext>
            </a:extLst>
          </p:cNvPr>
          <p:cNvSpPr/>
          <p:nvPr/>
        </p:nvSpPr>
        <p:spPr>
          <a:xfrm>
            <a:off x="1124595" y="-5036669"/>
            <a:ext cx="4023495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Thai Massage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D10C9574-D482-4A88-80EA-E4F63FC33474}"/>
              </a:ext>
            </a:extLst>
          </p:cNvPr>
          <p:cNvSpPr/>
          <p:nvPr/>
        </p:nvSpPr>
        <p:spPr>
          <a:xfrm flipV="1">
            <a:off x="4867140" y="-4913827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BD4B9BBA-64E2-4AE6-A1DB-59C0905CC2E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7906" y="-6349615"/>
            <a:ext cx="5434030" cy="43327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1206435-FEC9-4793-971A-77ED8426E989}"/>
              </a:ext>
            </a:extLst>
          </p:cNvPr>
          <p:cNvSpPr/>
          <p:nvPr/>
        </p:nvSpPr>
        <p:spPr>
          <a:xfrm>
            <a:off x="4554710" y="-1673427"/>
            <a:ext cx="290474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Continue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D053E99-7D2B-4405-9338-199074109CC4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61AE6CE0-C00B-4D57-A9A5-62D20D4AADA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918E234C-7EEA-49FB-8D85-0786D4A1C1D8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0A68EA5-D42E-40D5-84D8-F34407133E0C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FFB29E4-9A28-459A-B051-B285943D2718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5A85B9C-8C97-4ADC-AC92-D3903E6A20DA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AAB91A0-5373-40A9-A2C5-4D19E020C3CF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2ABA523-0EFD-489D-AFF7-A6D5D55CD8EC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875C811-1EC1-4B68-9C54-8C0AE06709FD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B6BF11D-CCF3-4007-9A41-54301DAE6259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9213E500-7CCB-4EF8-B058-B0E599D613A4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4C0BFE35-FD42-43AF-81DC-DA08C6DAFFA3}"/>
              </a:ext>
            </a:extLst>
          </p:cNvPr>
          <p:cNvSpPr/>
          <p:nvPr/>
        </p:nvSpPr>
        <p:spPr>
          <a:xfrm>
            <a:off x="12066532" y="2359820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54640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487622"/>
            <a:ext cx="12185382" cy="183132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3E37A1E-3868-47A9-805A-F5E1EE3D4F95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C82DF30-3995-4402-819C-9F4EEAA965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F1DA4E25-04E3-4FDF-8B74-5DB25CA4C1BB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BCE1375-09E6-4CFB-AA73-19D1F06166AA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224E6BB-4A9C-483E-AAA3-0D9075D9AC9E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B22F195-DF82-47B2-8FB6-770FA927EE75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53125AD-28C3-4CEF-8817-F47B71E785B9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7EDF030-799B-43BF-A6C6-78C5AC4E9205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20094F7-0710-4F23-A9E3-A436F6409A68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632C0E9-48B3-4856-B8BB-F14F3EB44E66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80DAD28-5DFB-41ED-8866-E385CCBAF55F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955F6DE-5872-4215-A4F2-5C85C5A4E6BF}"/>
              </a:ext>
            </a:extLst>
          </p:cNvPr>
          <p:cNvSpPr/>
          <p:nvPr/>
        </p:nvSpPr>
        <p:spPr>
          <a:xfrm>
            <a:off x="12066532" y="2965957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27305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7151004"/>
            <a:ext cx="12185382" cy="1831329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35FB40C-36F5-47A8-B1C3-CDB78B459102}"/>
              </a:ext>
            </a:extLst>
          </p:cNvPr>
          <p:cNvSpPr txBox="1"/>
          <p:nvPr/>
        </p:nvSpPr>
        <p:spPr>
          <a:xfrm>
            <a:off x="1813837" y="7985224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71CB10-44A2-4BA5-9915-C5377917D54A}"/>
              </a:ext>
            </a:extLst>
          </p:cNvPr>
          <p:cNvSpPr txBox="1"/>
          <p:nvPr/>
        </p:nvSpPr>
        <p:spPr>
          <a:xfrm>
            <a:off x="6205778" y="7985224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584EB0C-2E51-40BF-A1CD-B1D46AACC273}"/>
              </a:ext>
            </a:extLst>
          </p:cNvPr>
          <p:cNvSpPr txBox="1"/>
          <p:nvPr/>
        </p:nvSpPr>
        <p:spPr>
          <a:xfrm>
            <a:off x="1792684" y="7979284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AC26D8E-952D-4BD5-8F29-03DFB01CAD36}"/>
              </a:ext>
            </a:extLst>
          </p:cNvPr>
          <p:cNvSpPr txBox="1"/>
          <p:nvPr/>
        </p:nvSpPr>
        <p:spPr>
          <a:xfrm>
            <a:off x="6184625" y="7979284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FB73F6B-9C71-4FBC-9062-D165DDDFDD53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922AC09-BDEE-4CF7-A9BB-189E2D90A8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EAF7FC49-88C6-4307-BE27-611ED2BB3640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8CAE392-B46F-4723-9A19-5DE8D5359801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323CC0B-2355-4177-9548-7EEC9F087F65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696590E-24B9-4505-8B08-2DB82B8665E0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E8DB0A5-95C4-4F25-99FD-F573B1915D99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806296F-6920-42AA-BCAC-BBD2C5C026BE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3B25D76-7002-43B2-B91A-FF1C31ADF0B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3E5EBC8-4EA8-4B26-9AA1-8852826A28D9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4AF9099-8034-444A-9745-6F8B1F6D49DE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8FCABD-25A3-4DBD-88E1-74F422EFAA47}"/>
              </a:ext>
            </a:extLst>
          </p:cNvPr>
          <p:cNvSpPr/>
          <p:nvPr/>
        </p:nvSpPr>
        <p:spPr>
          <a:xfrm>
            <a:off x="12066532" y="3882956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04077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1133067"/>
            <a:ext cx="12185382" cy="183132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C1B61BE7-4E14-43C4-97F4-774128AB4839}"/>
              </a:ext>
            </a:extLst>
          </p:cNvPr>
          <p:cNvSpPr/>
          <p:nvPr/>
        </p:nvSpPr>
        <p:spPr>
          <a:xfrm>
            <a:off x="-5468" y="9663783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453785-32E2-4153-9B83-E08BCDF730EB}"/>
              </a:ext>
            </a:extLst>
          </p:cNvPr>
          <p:cNvSpPr txBox="1"/>
          <p:nvPr/>
        </p:nvSpPr>
        <p:spPr>
          <a:xfrm>
            <a:off x="1046563" y="9944572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0DDAA40-3331-41C7-92B1-7286A987C0CC}"/>
              </a:ext>
            </a:extLst>
          </p:cNvPr>
          <p:cNvSpPr/>
          <p:nvPr/>
        </p:nvSpPr>
        <p:spPr>
          <a:xfrm>
            <a:off x="-12085" y="11195997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rgbClr val="82317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1C7F8C0-940F-463F-B181-26279A9D3CE3}"/>
              </a:ext>
            </a:extLst>
          </p:cNvPr>
          <p:cNvSpPr txBox="1"/>
          <p:nvPr/>
        </p:nvSpPr>
        <p:spPr>
          <a:xfrm>
            <a:off x="990328" y="11541043"/>
            <a:ext cx="302637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Impressum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Datenschutzerklärung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Einwilligungen widerrufen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Historie der Privatsphäre-Einstellungen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Privatsphäre-Einstellungen ändern</a:t>
            </a:r>
            <a:br>
              <a:rPr lang="de-DE" sz="1200" b="0" i="0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endParaRPr lang="de-DE" sz="1200" b="0" i="0" dirty="0">
              <a:solidFill>
                <a:srgbClr val="00B0F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BC0EFFB-7406-4DDB-B6A2-B705C46B9A94}"/>
              </a:ext>
            </a:extLst>
          </p:cNvPr>
          <p:cNvSpPr txBox="1"/>
          <p:nvPr/>
        </p:nvSpPr>
        <p:spPr>
          <a:xfrm>
            <a:off x="4162803" y="11541043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F340B18-F442-4632-B2FB-EEB0C22A365F}"/>
              </a:ext>
            </a:extLst>
          </p:cNvPr>
          <p:cNvSpPr txBox="1"/>
          <p:nvPr/>
        </p:nvSpPr>
        <p:spPr>
          <a:xfrm>
            <a:off x="6724539" y="11541044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23C7DC5-1C95-4F59-8FF3-0A7074F5F6CE}"/>
              </a:ext>
            </a:extLst>
          </p:cNvPr>
          <p:cNvSpPr txBox="1"/>
          <p:nvPr/>
        </p:nvSpPr>
        <p:spPr>
          <a:xfrm>
            <a:off x="9286275" y="11541044"/>
            <a:ext cx="203482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32E8DA5-65FB-4F1E-A285-63A09ADD119F}"/>
              </a:ext>
            </a:extLst>
          </p:cNvPr>
          <p:cNvSpPr txBox="1"/>
          <p:nvPr/>
        </p:nvSpPr>
        <p:spPr>
          <a:xfrm>
            <a:off x="917404" y="13111350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CE1CEEF-BEA7-431F-B242-BFDF8A31D760}"/>
              </a:ext>
            </a:extLst>
          </p:cNvPr>
          <p:cNvSpPr txBox="1"/>
          <p:nvPr/>
        </p:nvSpPr>
        <p:spPr>
          <a:xfrm>
            <a:off x="8098805" y="13111350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9CB0747-06B1-4B4E-B87E-79C4D5648CE4}"/>
              </a:ext>
            </a:extLst>
          </p:cNvPr>
          <p:cNvSpPr txBox="1"/>
          <p:nvPr/>
        </p:nvSpPr>
        <p:spPr>
          <a:xfrm>
            <a:off x="4398226" y="8217221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59499E-BBF2-4EBB-BE71-08FDD7645EC2}"/>
              </a:ext>
            </a:extLst>
          </p:cNvPr>
          <p:cNvSpPr txBox="1"/>
          <p:nvPr/>
        </p:nvSpPr>
        <p:spPr>
          <a:xfrm>
            <a:off x="1792684" y="4002087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C65B1F9-BC6B-4397-8315-963F1B621E72}"/>
              </a:ext>
            </a:extLst>
          </p:cNvPr>
          <p:cNvSpPr txBox="1"/>
          <p:nvPr/>
        </p:nvSpPr>
        <p:spPr>
          <a:xfrm>
            <a:off x="6184625" y="4002087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0A35F37-D51E-4C1F-9BB9-28DEEE8078FA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2F7CE3C4-C3CF-4AD4-88C7-E145BD4285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89AEC158-FFDB-4289-9ADA-48F46A0AD74C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A30D024-D2BC-4328-8395-7C3B31BD1AA8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AFEB7C4-4514-4AAB-867F-1940D0C972FA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FCCD1FD-33CB-46E6-A7B8-43FBCBAEC992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59427BB-AA69-4F44-BC27-7125B940D0B2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EA38433-EE84-4246-90CD-7A91CF7EFC2D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03CCD4B-70A3-4B52-AF9E-BF47DDA1638E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A1A5C03-81AB-4AFD-9FFC-0AE1057097CF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B8811EB-AD8F-4950-96CC-50A0F2A466F1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B15C24B2-4613-422D-B68C-875F38DFD147}"/>
              </a:ext>
            </a:extLst>
          </p:cNvPr>
          <p:cNvSpPr/>
          <p:nvPr/>
        </p:nvSpPr>
        <p:spPr>
          <a:xfrm>
            <a:off x="12066991" y="4169120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255877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BDE27BB-F60B-40AC-8D96-E3261E00C9DA}"/>
              </a:ext>
            </a:extLst>
          </p:cNvPr>
          <p:cNvSpPr/>
          <p:nvPr/>
        </p:nvSpPr>
        <p:spPr>
          <a:xfrm>
            <a:off x="-5468" y="2938517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056F40-918D-409D-95A5-9D26751261BA}"/>
              </a:ext>
            </a:extLst>
          </p:cNvPr>
          <p:cNvSpPr txBox="1"/>
          <p:nvPr/>
        </p:nvSpPr>
        <p:spPr>
          <a:xfrm>
            <a:off x="1046563" y="3219306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077BBF-4FBD-4758-B32B-D4AF0BC354BD}"/>
              </a:ext>
            </a:extLst>
          </p:cNvPr>
          <p:cNvSpPr/>
          <p:nvPr/>
        </p:nvSpPr>
        <p:spPr>
          <a:xfrm>
            <a:off x="-12085" y="4470731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rgbClr val="82317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B4EAB56-A280-4311-8820-B2193E52ADC5}"/>
              </a:ext>
            </a:extLst>
          </p:cNvPr>
          <p:cNvSpPr txBox="1"/>
          <p:nvPr/>
        </p:nvSpPr>
        <p:spPr>
          <a:xfrm>
            <a:off x="990328" y="4815777"/>
            <a:ext cx="302637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Impressum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Datenschutzerklärung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Einwilligungen widerrufen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Historie der Privatsphäre-Einstellungen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Privatsphäre-Einstellungen ändern</a:t>
            </a:r>
            <a:br>
              <a:rPr lang="de-DE" sz="1200" b="0" i="0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endParaRPr lang="de-DE" sz="1200" b="0" i="0" dirty="0">
              <a:solidFill>
                <a:srgbClr val="00B0F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086F66-1C15-4651-BC2E-DF2E8C43BA09}"/>
              </a:ext>
            </a:extLst>
          </p:cNvPr>
          <p:cNvSpPr txBox="1"/>
          <p:nvPr/>
        </p:nvSpPr>
        <p:spPr>
          <a:xfrm>
            <a:off x="4162803" y="4815777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8F6250-49F6-41EA-B69F-31058A737F77}"/>
              </a:ext>
            </a:extLst>
          </p:cNvPr>
          <p:cNvSpPr txBox="1"/>
          <p:nvPr/>
        </p:nvSpPr>
        <p:spPr>
          <a:xfrm>
            <a:off x="6724539" y="4815778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A918F8B-F949-4679-AAAB-45F3308B0485}"/>
              </a:ext>
            </a:extLst>
          </p:cNvPr>
          <p:cNvSpPr txBox="1"/>
          <p:nvPr/>
        </p:nvSpPr>
        <p:spPr>
          <a:xfrm>
            <a:off x="9286275" y="4815778"/>
            <a:ext cx="203482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04BE4E-4B0D-457B-97BF-9E50C1149578}"/>
              </a:ext>
            </a:extLst>
          </p:cNvPr>
          <p:cNvSpPr txBox="1"/>
          <p:nvPr/>
        </p:nvSpPr>
        <p:spPr>
          <a:xfrm>
            <a:off x="917404" y="6386084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2B2282-F5FC-498C-AB2A-84B6160BFEB9}"/>
              </a:ext>
            </a:extLst>
          </p:cNvPr>
          <p:cNvSpPr txBox="1"/>
          <p:nvPr/>
        </p:nvSpPr>
        <p:spPr>
          <a:xfrm>
            <a:off x="8098805" y="6386084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23F6E2-FF18-41DF-B0C0-39082D7725F4}"/>
              </a:ext>
            </a:extLst>
          </p:cNvPr>
          <p:cNvSpPr txBox="1"/>
          <p:nvPr/>
        </p:nvSpPr>
        <p:spPr>
          <a:xfrm>
            <a:off x="4398226" y="1491955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3D64B8-C2CF-458D-B70F-4165CDE68C1E}"/>
              </a:ext>
            </a:extLst>
          </p:cNvPr>
          <p:cNvSpPr txBox="1"/>
          <p:nvPr/>
        </p:nvSpPr>
        <p:spPr>
          <a:xfrm>
            <a:off x="7877191" y="-3986841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6B02F86-DE16-4D4C-8143-F62226EB47B2}"/>
              </a:ext>
            </a:extLst>
          </p:cNvPr>
          <p:cNvSpPr txBox="1"/>
          <p:nvPr/>
        </p:nvSpPr>
        <p:spPr>
          <a:xfrm>
            <a:off x="7977673" y="-4657361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0FAA358E-0079-4C12-9C55-7F743A6B8943}"/>
              </a:ext>
            </a:extLst>
          </p:cNvPr>
          <p:cNvSpPr/>
          <p:nvPr/>
        </p:nvSpPr>
        <p:spPr>
          <a:xfrm>
            <a:off x="3511145" y="-1106844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2C40FB0-17FC-40A5-9D50-9D03173784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8389275"/>
            <a:ext cx="12185382" cy="1831329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EC2BC3D-10ED-41C0-8A4D-7788350E4902}"/>
              </a:ext>
            </a:extLst>
          </p:cNvPr>
          <p:cNvSpPr txBox="1"/>
          <p:nvPr/>
        </p:nvSpPr>
        <p:spPr>
          <a:xfrm>
            <a:off x="1792684" y="-3275013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4C83DBD-6B1B-4793-925A-37C3633EA1AD}"/>
              </a:ext>
            </a:extLst>
          </p:cNvPr>
          <p:cNvSpPr txBox="1"/>
          <p:nvPr/>
        </p:nvSpPr>
        <p:spPr>
          <a:xfrm>
            <a:off x="6184625" y="-3275013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45A93AC-A2A9-4C1C-848E-44CE3534BE19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DC8933AE-68F0-49E1-A0B1-498D8F2D4A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7C2B7CAB-239D-469A-A222-9B7627431DE6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9697D07-D626-49B3-8C8C-B9BEA15B8251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E302C4D-79E1-487E-B7CF-F658CF9AA6B9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086879F-6E0C-49B1-811F-E38A097C37BA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6E7F0B7A-E30D-467D-A3D3-1069CD07FB82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B683692-E4FF-4CBB-AE82-73351F007BE9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A8DB6934-BC30-4EA7-BC3D-F2FD0564CC74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ADD160E-CDFC-45BF-85DC-092DBABA6842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9F5D1E5C-92A3-49FA-8B9C-3156DA8E68D2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0EAC2FB9-0991-42F2-B966-08982F9A3A87}"/>
              </a:ext>
            </a:extLst>
          </p:cNvPr>
          <p:cNvSpPr/>
          <p:nvPr/>
        </p:nvSpPr>
        <p:spPr>
          <a:xfrm>
            <a:off x="12070123" y="5324244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68093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6566</TotalTime>
  <Words>657</Words>
  <Application>Microsoft Office PowerPoint</Application>
  <PresentationFormat>Widescreen</PresentationFormat>
  <Paragraphs>117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Bell MT</vt:lpstr>
      <vt:lpstr>Calibri</vt:lpstr>
      <vt:lpstr>Calibri Light</vt:lpstr>
      <vt:lpstr>Open Sans</vt:lpstr>
      <vt:lpstr>Roboto</vt:lpstr>
      <vt:lpstr>var(--footer_headings_typography-font-family)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Iskrenov</cp:lastModifiedBy>
  <cp:revision>80</cp:revision>
  <dcterms:created xsi:type="dcterms:W3CDTF">2024-11-24T16:12:47Z</dcterms:created>
  <dcterms:modified xsi:type="dcterms:W3CDTF">2025-01-15T05:19:47Z</dcterms:modified>
</cp:coreProperties>
</file>

<file path=docProps/thumbnail.jpeg>
</file>